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716000" cy="13716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89" userDrawn="1">
          <p15:clr>
            <a:srgbClr val="A4A3A4"/>
          </p15:clr>
        </p15:guide>
        <p15:guide id="2" pos="7722" userDrawn="1">
          <p15:clr>
            <a:srgbClr val="A4A3A4"/>
          </p15:clr>
        </p15:guide>
        <p15:guide id="3" pos="601" userDrawn="1">
          <p15:clr>
            <a:srgbClr val="A4A3A4"/>
          </p15:clr>
        </p15:guide>
        <p15:guide id="4" orient="horz" pos="328" userDrawn="1">
          <p15:clr>
            <a:srgbClr val="A4A3A4"/>
          </p15:clr>
        </p15:guide>
        <p15:guide id="5" orient="horz" pos="1984" userDrawn="1">
          <p15:clr>
            <a:srgbClr val="A4A3A4"/>
          </p15:clr>
        </p15:guide>
        <p15:guide id="6" orient="horz" pos="5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E18A"/>
    <a:srgbClr val="F59A60"/>
    <a:srgbClr val="635FA8"/>
    <a:srgbClr val="00ACB9"/>
    <a:srgbClr val="587D29"/>
    <a:srgbClr val="486FB0"/>
    <a:srgbClr val="847770"/>
    <a:srgbClr val="EF4044"/>
    <a:srgbClr val="A9A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6327"/>
  </p:normalViewPr>
  <p:slideViewPr>
    <p:cSldViewPr snapToGrid="0">
      <p:cViewPr varScale="1">
        <p:scale>
          <a:sx n="78" d="100"/>
          <a:sy n="78" d="100"/>
        </p:scale>
        <p:origin x="2184" y="184"/>
      </p:cViewPr>
      <p:guideLst>
        <p:guide orient="horz" pos="8289"/>
        <p:guide pos="7722"/>
        <p:guide pos="601"/>
        <p:guide orient="horz" pos="328"/>
        <p:guide orient="horz" pos="1984"/>
        <p:guide orient="horz" pos="52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4500" y="2244726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815512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942975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5831" y="3419477"/>
            <a:ext cx="11830050" cy="5705474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35831" y="9178927"/>
            <a:ext cx="11830050" cy="300037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4762" y="730251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44762" y="3362326"/>
            <a:ext cx="5802510" cy="16478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944762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943725" y="3362326"/>
            <a:ext cx="5831087" cy="16478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943725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31087" y="1974851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831087" y="1974851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942975" y="730251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942975" y="12712701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8/12/23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2">
            <a:extLst>
              <a:ext uri="{FF2B5EF4-FFF2-40B4-BE49-F238E27FC236}">
                <a16:creationId xmlns:a16="http://schemas.microsoft.com/office/drawing/2014/main" id="{3F464E87-4131-D9AA-932E-5EAF2A543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72" b="22272"/>
          <a:stretch/>
        </p:blipFill>
        <p:spPr>
          <a:xfrm>
            <a:off x="428529" y="3440401"/>
            <a:ext cx="11840974" cy="4924851"/>
          </a:xfrm>
          <a:prstGeom prst="rect">
            <a:avLst/>
          </a:prstGeom>
        </p:spPr>
      </p:pic>
      <p:pic>
        <p:nvPicPr>
          <p:cNvPr id="4" name="Picture 3" descr="A red square with black lines&#10;&#10;Description automatically generated">
            <a:extLst>
              <a:ext uri="{FF2B5EF4-FFF2-40B4-BE49-F238E27FC236}">
                <a16:creationId xmlns:a16="http://schemas.microsoft.com/office/drawing/2014/main" id="{A72C150B-7696-9ADB-7761-AB7EE594B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46" y="-474915"/>
            <a:ext cx="11750139" cy="435328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0B510B7-21EA-B6D7-6CD0-AA74DD67F142}"/>
              </a:ext>
            </a:extLst>
          </p:cNvPr>
          <p:cNvSpPr txBox="1"/>
          <p:nvPr/>
        </p:nvSpPr>
        <p:spPr>
          <a:xfrm>
            <a:off x="891443" y="398843"/>
            <a:ext cx="1038595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 dirty="0">
                <a:solidFill>
                  <a:srgbClr val="FFFFFF"/>
                </a:solidFill>
                <a:latin typeface="Sitka Heading"/>
                <a:cs typeface="Calibri"/>
              </a:rPr>
              <a:t>Texto introductorio</a:t>
            </a: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91E6547-4936-F2CC-8BD8-46F794ACB88E}"/>
              </a:ext>
            </a:extLst>
          </p:cNvPr>
          <p:cNvSpPr txBox="1"/>
          <p:nvPr/>
        </p:nvSpPr>
        <p:spPr>
          <a:xfrm>
            <a:off x="899277" y="1501409"/>
            <a:ext cx="1103395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Sitka Heading"/>
                <a:cs typeface="Calibri"/>
              </a:rPr>
              <a:t>Título Principal de su Comunicación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B026245-E260-D097-1A7F-11F94846A4EA}"/>
              </a:ext>
            </a:extLst>
          </p:cNvPr>
          <p:cNvSpPr/>
          <p:nvPr/>
        </p:nvSpPr>
        <p:spPr>
          <a:xfrm>
            <a:off x="-25483" y="-50109"/>
            <a:ext cx="554429" cy="8420997"/>
          </a:xfrm>
          <a:prstGeom prst="rect">
            <a:avLst/>
          </a:prstGeom>
          <a:solidFill>
            <a:srgbClr val="8DE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0F34FEB-EC61-8C01-08A1-492CF5DC605A}"/>
              </a:ext>
            </a:extLst>
          </p:cNvPr>
          <p:cNvSpPr txBox="1"/>
          <p:nvPr/>
        </p:nvSpPr>
        <p:spPr>
          <a:xfrm>
            <a:off x="886556" y="8753779"/>
            <a:ext cx="6484327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sz="3200" b="1" dirty="0">
                <a:latin typeface="Sitka Heading"/>
                <a:cs typeface="Calibri"/>
              </a:rPr>
              <a:t>Subtítulo</a:t>
            </a:r>
          </a:p>
          <a:p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Lorem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ipsum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dolor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sit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amet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,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consectetuer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adipiscing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elit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, sed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diam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nonummy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nibh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euismod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tincidunt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ut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laoreet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dolore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magna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aliquam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erat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volutpat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. Ut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wisi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enim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ad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minim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veniam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, quis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nostrud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exerci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tation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ullamcorper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suscipit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lobortis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nisl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ut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aliquip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ex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ea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commodo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consequat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.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Duis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autem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vel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eum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iriure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dolor in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hendrerit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in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vulputate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velit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esse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molestie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consequat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,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vel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illum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dolore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eu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feugiat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nulla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facilisis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at vero eros et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accumsan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et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iusto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odio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dignissim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qui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blandit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praesent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luptatum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zzril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delenit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augue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duis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dolore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te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feugait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nulla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 </a:t>
            </a:r>
            <a:r>
              <a:rPr lang="es-ES" sz="1600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facilisi</a:t>
            </a:r>
            <a:r>
              <a:rPr lang="es-ES" sz="1600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.</a:t>
            </a:r>
            <a:endParaRPr lang="es-ES" sz="1600" dirty="0">
              <a:solidFill>
                <a:srgbClr val="847770"/>
              </a:solidFill>
              <a:latin typeface="Lucida Sans"/>
              <a:cs typeface="Calibri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6F63B0A-36CD-3C23-8784-F46395612EDD}"/>
              </a:ext>
            </a:extLst>
          </p:cNvPr>
          <p:cNvSpPr txBox="1"/>
          <p:nvPr/>
        </p:nvSpPr>
        <p:spPr>
          <a:xfrm>
            <a:off x="873108" y="12414392"/>
            <a:ext cx="6132635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sz="3200" b="1" dirty="0">
                <a:latin typeface="Sitka Heading"/>
                <a:cs typeface="Calibri"/>
              </a:rPr>
              <a:t>Informes</a:t>
            </a:r>
          </a:p>
          <a:p>
            <a:r>
              <a:rPr lang="es-ES" dirty="0" err="1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Correo.ibero</a:t>
            </a:r>
            <a:r>
              <a:rPr lang="es-ES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   5555 5555</a:t>
            </a:r>
            <a:endParaRPr lang="es-ES" sz="1400" dirty="0">
              <a:solidFill>
                <a:srgbClr val="847770"/>
              </a:solidFill>
              <a:latin typeface="Lucida Sans"/>
              <a:cs typeface="Calibri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B3CF0CC-0C66-1C6A-FA6C-90EE8B469B37}"/>
              </a:ext>
            </a:extLst>
          </p:cNvPr>
          <p:cNvSpPr txBox="1"/>
          <p:nvPr/>
        </p:nvSpPr>
        <p:spPr>
          <a:xfrm>
            <a:off x="8406734" y="8753778"/>
            <a:ext cx="4234962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 dirty="0">
                <a:latin typeface="Sitka Heading"/>
                <a:cs typeface="Calibri"/>
              </a:rPr>
              <a:t>Fechas | 00:00 horas</a:t>
            </a:r>
          </a:p>
          <a:p>
            <a:endParaRPr lang="es-ES" sz="1400" dirty="0">
              <a:solidFill>
                <a:srgbClr val="847770"/>
              </a:solidFill>
              <a:latin typeface="Lucida Sans"/>
              <a:cs typeface="Calibri"/>
            </a:endParaRPr>
          </a:p>
          <a:p>
            <a:r>
              <a:rPr lang="es-ES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Auditorio/Lugar (Edificio, piso)</a:t>
            </a:r>
            <a:endParaRPr lang="es-ES" sz="1400" dirty="0">
              <a:solidFill>
                <a:srgbClr val="847770"/>
              </a:solidFill>
              <a:latin typeface="Lucida Sans"/>
              <a:cs typeface="Calibri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31954790-B674-8D63-01EC-C576F55BB7FB}"/>
              </a:ext>
            </a:extLst>
          </p:cNvPr>
          <p:cNvSpPr>
            <a:spLocks noChangeAspect="1"/>
          </p:cNvSpPr>
          <p:nvPr/>
        </p:nvSpPr>
        <p:spPr>
          <a:xfrm>
            <a:off x="10585001" y="6796962"/>
            <a:ext cx="1384788" cy="1384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" name="Imagen 20">
            <a:extLst>
              <a:ext uri="{FF2B5EF4-FFF2-40B4-BE49-F238E27FC236}">
                <a16:creationId xmlns:a16="http://schemas.microsoft.com/office/drawing/2014/main" id="{662BDAE2-22FA-71D6-B4AD-D10D403389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28095" y="11968481"/>
            <a:ext cx="2656004" cy="11903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4BABC5-B915-7380-82F2-D6B818925F56}"/>
              </a:ext>
            </a:extLst>
          </p:cNvPr>
          <p:cNvSpPr txBox="1"/>
          <p:nvPr/>
        </p:nvSpPr>
        <p:spPr>
          <a:xfrm>
            <a:off x="10926331" y="7299789"/>
            <a:ext cx="70212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dirty="0">
                <a:solidFill>
                  <a:srgbClr val="847770"/>
                </a:solidFill>
                <a:latin typeface="Lucida Sans"/>
                <a:ea typeface="+mn-lt"/>
                <a:cs typeface="+mn-lt"/>
              </a:rPr>
              <a:t>QR</a:t>
            </a:r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-Comunicaciones-IBERO-80" id="{62A782F8-71FD-F747-8E43-A4BB59346028}" vid="{4A7F017C-1715-244D-ACC6-FC534836D3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28</TotalTime>
  <Words>118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Lucida Sans</vt:lpstr>
      <vt:lpstr>Sitka Heading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Cerna Landa Ernesto</dc:creator>
  <cp:lastModifiedBy>Cerna Landa Ernesto</cp:lastModifiedBy>
  <cp:revision>6</cp:revision>
  <dcterms:created xsi:type="dcterms:W3CDTF">2023-11-13T19:03:50Z</dcterms:created>
  <dcterms:modified xsi:type="dcterms:W3CDTF">2023-12-08T16:54:30Z</dcterms:modified>
</cp:coreProperties>
</file>